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000554-5E69-4D53-8B86-8639F49CD77E}" type="datetimeFigureOut">
              <a:rPr lang="nl-NL" smtClean="0"/>
              <a:t>19-1-2020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B2EC13-E53D-4403-84C6-1FA16791BFB7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3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0554-5E69-4D53-8B86-8639F49CD77E}" type="datetimeFigureOut">
              <a:rPr lang="nl-NL" smtClean="0"/>
              <a:t>19-1-2020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EC13-E53D-4403-84C6-1FA16791BFB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168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0554-5E69-4D53-8B86-8639F49CD77E}" type="datetimeFigureOut">
              <a:rPr lang="nl-NL" smtClean="0"/>
              <a:t>19-1-2020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EC13-E53D-4403-84C6-1FA16791BFB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191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0554-5E69-4D53-8B86-8639F49CD77E}" type="datetimeFigureOut">
              <a:rPr lang="nl-NL" smtClean="0"/>
              <a:t>19-1-2020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EC13-E53D-4403-84C6-1FA16791BFB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861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0554-5E69-4D53-8B86-8639F49CD77E}" type="datetimeFigureOut">
              <a:rPr lang="nl-NL" smtClean="0"/>
              <a:t>19-1-2020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EC13-E53D-4403-84C6-1FA16791BFB7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48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0554-5E69-4D53-8B86-8639F49CD77E}" type="datetimeFigureOut">
              <a:rPr lang="nl-NL" smtClean="0"/>
              <a:t>19-1-2020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EC13-E53D-4403-84C6-1FA16791BFB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644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0554-5E69-4D53-8B86-8639F49CD77E}" type="datetimeFigureOut">
              <a:rPr lang="nl-NL" smtClean="0"/>
              <a:t>19-1-2020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EC13-E53D-4403-84C6-1FA16791BFB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8716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0554-5E69-4D53-8B86-8639F49CD77E}" type="datetimeFigureOut">
              <a:rPr lang="nl-NL" smtClean="0"/>
              <a:t>19-1-2020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EC13-E53D-4403-84C6-1FA16791BFB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553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0554-5E69-4D53-8B86-8639F49CD77E}" type="datetimeFigureOut">
              <a:rPr lang="nl-NL" smtClean="0"/>
              <a:t>19-1-2020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EC13-E53D-4403-84C6-1FA16791BFB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631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0554-5E69-4D53-8B86-8639F49CD77E}" type="datetimeFigureOut">
              <a:rPr lang="nl-NL" smtClean="0"/>
              <a:t>19-1-2020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EC13-E53D-4403-84C6-1FA16791BFB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7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0554-5E69-4D53-8B86-8639F49CD77E}" type="datetimeFigureOut">
              <a:rPr lang="nl-NL" smtClean="0"/>
              <a:t>19-1-2020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2EC13-E53D-4403-84C6-1FA16791BFB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863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A000554-5E69-4D53-8B86-8639F49CD77E}" type="datetimeFigureOut">
              <a:rPr lang="nl-NL" smtClean="0"/>
              <a:t>19-1-2020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6B2EC13-E53D-4403-84C6-1FA16791BFB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64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PZH4E1ETjc" TargetMode="External"/><Relationship Id="rId2" Type="http://schemas.openxmlformats.org/officeDocument/2006/relationships/hyperlink" Target="https://www.youtube.com/watch?v=IuyQSZX8HM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7380" y="1470212"/>
            <a:ext cx="9720073" cy="5118918"/>
          </a:xfrm>
        </p:spPr>
        <p:txBody>
          <a:bodyPr>
            <a:noAutofit/>
          </a:bodyPr>
          <a:lstStyle/>
          <a:p>
            <a:r>
              <a:rPr lang="nl-NL" sz="2800" dirty="0"/>
              <a:t>Terugblik				5 min.</a:t>
            </a:r>
          </a:p>
          <a:p>
            <a:endParaRPr lang="nl-NL" sz="2800" dirty="0"/>
          </a:p>
          <a:p>
            <a:r>
              <a:rPr lang="nl-NL" sz="2800" dirty="0"/>
              <a:t>Uitleg neus, tong en oren	10 min</a:t>
            </a:r>
          </a:p>
          <a:p>
            <a:endParaRPr lang="nl-NL" sz="2800" dirty="0"/>
          </a:p>
          <a:p>
            <a:r>
              <a:rPr lang="nl-NL" sz="2800" dirty="0"/>
              <a:t>Proefjes				15 min.</a:t>
            </a:r>
          </a:p>
          <a:p>
            <a:endParaRPr lang="nl-NL" sz="2800" dirty="0"/>
          </a:p>
          <a:p>
            <a:r>
              <a:rPr lang="nl-NL" sz="2800" dirty="0"/>
              <a:t>Huiswerk maken			15 min.</a:t>
            </a:r>
          </a:p>
          <a:p>
            <a:pPr marL="45720" indent="0">
              <a:buNone/>
            </a:pPr>
            <a:endParaRPr lang="nl-NL" sz="2800" dirty="0"/>
          </a:p>
          <a:p>
            <a:r>
              <a:rPr lang="nl-NL" sz="2800" dirty="0"/>
              <a:t>Samenwerkingsopdracht	5 min.</a:t>
            </a:r>
          </a:p>
        </p:txBody>
      </p:sp>
    </p:spTree>
    <p:extLst>
      <p:ext uri="{BB962C8B-B14F-4D97-AF65-F5344CB8AC3E}">
        <p14:creationId xmlns:p14="http://schemas.microsoft.com/office/powerpoint/2010/main" val="1499165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ttp://assets.kennislink.nl/upload/119706_962_1120822221860-reukorgaan_klein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2" y="232097"/>
            <a:ext cx="9006145" cy="638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54794" y="275844"/>
            <a:ext cx="4486656" cy="10119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5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https://s-media-cache-ak0.pinimg.com/736x/68/c3/b1/68c3b140649e30f260059122365676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4" y="702365"/>
            <a:ext cx="11687261" cy="54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630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/>
              <a:t>Proeven zonder neus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http://3.bp.blogspot.com/-ltmImK2RXhg/VHswfm9XbKI/AAAAAAAAAGg/EQrWzvWvhxc/s1600/tongue-five-different-taste-bud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22"/>
          <a:stretch/>
        </p:blipFill>
        <p:spPr bwMode="auto">
          <a:xfrm>
            <a:off x="422945" y="2913523"/>
            <a:ext cx="2199862" cy="36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3.bp.blogspot.com/-ltmImK2RXhg/VHswfm9XbKI/AAAAAAAAAGg/EQrWzvWvhxc/s1600/tongue-five-different-taste-bud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r="61099"/>
          <a:stretch/>
        </p:blipFill>
        <p:spPr bwMode="auto">
          <a:xfrm>
            <a:off x="2808733" y="2913523"/>
            <a:ext cx="2145792" cy="36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3.bp.blogspot.com/-ltmImK2RXhg/VHswfm9XbKI/AAAAAAAAAGg/EQrWzvWvhxc/s1600/tongue-five-different-taste-bud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9" r="41257"/>
          <a:stretch/>
        </p:blipFill>
        <p:spPr bwMode="auto">
          <a:xfrm>
            <a:off x="5324858" y="2913523"/>
            <a:ext cx="1987296" cy="36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3.bp.blogspot.com/-ltmImK2RXhg/VHswfm9XbKI/AAAAAAAAAGg/EQrWzvWvhxc/s1600/tongue-five-different-taste-bud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1" r="22279"/>
          <a:stretch/>
        </p:blipFill>
        <p:spPr bwMode="auto">
          <a:xfrm>
            <a:off x="7498080" y="2913523"/>
            <a:ext cx="1914144" cy="36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3.bp.blogspot.com/-ltmImK2RXhg/VHswfm9XbKI/AAAAAAAAAGg/EQrWzvWvhxc/s1600/tongue-five-different-taste-bud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9" r="3442"/>
          <a:stretch/>
        </p:blipFill>
        <p:spPr bwMode="auto">
          <a:xfrm>
            <a:off x="9509760" y="2913523"/>
            <a:ext cx="2121408" cy="36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5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102" name="Picture 6" descr="http://cdn.nldeba-razinkova.savviihq.com/wp-content/uploads/2014/05/schaal-van-geluidsterkt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513" y="238324"/>
            <a:ext cx="8931965" cy="638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19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100" name="Picture 4" descr="http://www.ahosa.be/ahosa/images/o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39" y="257861"/>
            <a:ext cx="8719931" cy="63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20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392033"/>
            <a:ext cx="9720072" cy="1499616"/>
          </a:xfrm>
        </p:spPr>
        <p:txBody>
          <a:bodyPr/>
          <a:lstStyle/>
          <a:p>
            <a:r>
              <a:rPr lang="nl-NL" dirty="0"/>
              <a:t>Proefjes met geluid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8" y="1764406"/>
            <a:ext cx="9720073" cy="5093594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nl-NL" sz="1600" dirty="0"/>
          </a:p>
          <a:p>
            <a:r>
              <a:rPr lang="nl-NL" sz="3200" dirty="0"/>
              <a:t>Trillingen bij het praten</a:t>
            </a:r>
          </a:p>
          <a:p>
            <a:pPr marL="0" indent="0">
              <a:buNone/>
            </a:pPr>
            <a:endParaRPr lang="nl-NL" sz="1600" dirty="0"/>
          </a:p>
          <a:p>
            <a:r>
              <a:rPr lang="nl-NL" sz="3200" dirty="0">
                <a:hlinkClick r:id="rId2"/>
              </a:rPr>
              <a:t>Filmpje</a:t>
            </a:r>
            <a:endParaRPr lang="nl-NL" sz="3200" dirty="0"/>
          </a:p>
          <a:p>
            <a:endParaRPr lang="nl-NL" sz="1600" dirty="0"/>
          </a:p>
          <a:p>
            <a:r>
              <a:rPr lang="nl-NL" sz="3200" dirty="0"/>
              <a:t>Waar is de wekker?</a:t>
            </a:r>
          </a:p>
          <a:p>
            <a:endParaRPr lang="nl-NL" sz="3200" dirty="0"/>
          </a:p>
          <a:p>
            <a:r>
              <a:rPr lang="nl-NL" sz="3200" dirty="0">
                <a:hlinkClick r:id="rId3"/>
              </a:rPr>
              <a:t>Toonhoogtes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751287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nl-NL" dirty="0"/>
          </a:p>
          <a:p>
            <a:r>
              <a:rPr lang="nl-NL" dirty="0"/>
              <a:t>Maken:</a:t>
            </a:r>
          </a:p>
          <a:p>
            <a:pPr marL="45720" indent="0">
              <a:buNone/>
            </a:pPr>
            <a:r>
              <a:rPr lang="nl-NL" dirty="0"/>
              <a:t>	Opdrachten van neus, tong en oor</a:t>
            </a:r>
          </a:p>
          <a:p>
            <a:endParaRPr lang="nl-NL" dirty="0"/>
          </a:p>
          <a:p>
            <a:r>
              <a:rPr lang="nl-NL" dirty="0"/>
              <a:t>Overslaan:</a:t>
            </a:r>
          </a:p>
          <a:p>
            <a:pPr marL="45720" indent="0">
              <a:buNone/>
            </a:pPr>
            <a:r>
              <a:rPr lang="nl-NL" dirty="0"/>
              <a:t>	Practica</a:t>
            </a:r>
          </a:p>
        </p:txBody>
      </p:sp>
    </p:spTree>
    <p:extLst>
      <p:ext uri="{BB962C8B-B14F-4D97-AF65-F5344CB8AC3E}">
        <p14:creationId xmlns:p14="http://schemas.microsoft.com/office/powerpoint/2010/main" val="5430730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72</Words>
  <Application>Microsoft Office PowerPoint</Application>
  <PresentationFormat>Breedbeeld</PresentationFormat>
  <Paragraphs>27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0" baseType="lpstr">
      <vt:lpstr>Corbel</vt:lpstr>
      <vt:lpstr>Basis</vt:lpstr>
      <vt:lpstr>Planning </vt:lpstr>
      <vt:lpstr>PowerPoint-presentatie</vt:lpstr>
      <vt:lpstr>PowerPoint-presentatie</vt:lpstr>
      <vt:lpstr>Proeven zonder neus</vt:lpstr>
      <vt:lpstr>PowerPoint-presentatie</vt:lpstr>
      <vt:lpstr>PowerPoint-presentatie</vt:lpstr>
      <vt:lpstr>Proefjes met geluid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vandaag</dc:title>
  <dc:creator>Tobias</dc:creator>
  <cp:lastModifiedBy>tobias dassen</cp:lastModifiedBy>
  <cp:revision>16</cp:revision>
  <dcterms:created xsi:type="dcterms:W3CDTF">2016-11-03T13:01:23Z</dcterms:created>
  <dcterms:modified xsi:type="dcterms:W3CDTF">2020-01-19T22:50:53Z</dcterms:modified>
</cp:coreProperties>
</file>